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556792"/>
            <a:ext cx="7780210" cy="46805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Sonnet No. 116</a:t>
            </a:r>
            <a:br>
              <a:rPr lang="en-US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en-US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William Shakespeare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b="0" i="1" dirty="0" smtClean="0">
                <a:latin typeface="Times New Roman" pitchFamily="18" charset="0"/>
                <a:cs typeface="Times New Roman" pitchFamily="18" charset="0"/>
              </a:rPr>
              <a:t>[Semester-I G/CC-1A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Asoke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717309"/>
            <a:ext cx="7286676" cy="2117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Theme of Eternity</a:t>
            </a:r>
          </a:p>
          <a:p>
            <a:pPr>
              <a:lnSpc>
                <a:spcPct val="70000"/>
              </a:lnSpc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Eternity of Art (Writing/Sonnet)</a:t>
            </a:r>
          </a:p>
          <a:p>
            <a:pPr>
              <a:lnSpc>
                <a:spcPct val="7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Eternity of True Love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hevron 2"/>
          <p:cNvSpPr/>
          <p:nvPr/>
        </p:nvSpPr>
        <p:spPr>
          <a:xfrm>
            <a:off x="1259632" y="2383384"/>
            <a:ext cx="360040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" name="Chevron 3"/>
          <p:cNvSpPr/>
          <p:nvPr/>
        </p:nvSpPr>
        <p:spPr>
          <a:xfrm>
            <a:off x="1259632" y="2980632"/>
            <a:ext cx="360040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071546"/>
            <a:ext cx="664373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Eternity of Love through Art against Time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True love needs no alteration and it is ever-fixed with the passage of time.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 has the power to immortalize the true love in black lines. As art is eternal, it can eternalize true love also.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62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Sonnet No. 116 by William Shakespeare [Semester-I G/CC-1A]  Dr. Asoke Howlader Assistant Professor of English Bejoy Narayan Mahavidyalaya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7</cp:revision>
  <dcterms:created xsi:type="dcterms:W3CDTF">2023-12-13T17:20:07Z</dcterms:created>
  <dcterms:modified xsi:type="dcterms:W3CDTF">2024-07-02T06:49:55Z</dcterms:modified>
</cp:coreProperties>
</file>